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2290D-86E3-4054-BAF5-F26ECBC48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AB80AF-F67C-453C-9B60-C186E908B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6E061-D7AD-416D-945A-6428E268B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A5A2C-45DF-49B8-94EF-61ACB92ED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6D3EF-D108-4D48-857D-B98AFE108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82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28EA-10EA-4F4E-987D-8E9C663F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7BF4D-575E-4CD9-B42C-6A3472D39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EF648-0337-4EC9-AC4A-0C08E8CB4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31775-BD50-4ACE-8197-5994D953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ECC0C-F493-4993-9126-114707AE5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08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FC495-15D8-42D6-8C7D-A5E9611D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461D3-BC86-45A0-824C-64D0CC456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5E613-4FF2-4CE4-8B44-FEA3FE55B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2CB74-2F8E-4F57-ABD7-A288E5567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3D08D-9FED-435F-BC7F-3AE8EA3A0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64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E3C37-9F30-4E4F-983B-FEC0D74DE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806D1-C255-434A-9609-33250CA28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6A0C74-2F4A-4BE8-9F35-61B662B1DE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DE687-CAB9-4B9C-B80E-DDAAB0961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060B9-D012-423D-892D-87E4FD27A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D87E63-48F4-48EB-849B-182360121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44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123B2-2D0B-4135-A464-8AE44ADE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7355E-989F-4AEE-B7A3-312FC35D6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AA772-808A-47BC-B976-F892452D6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3AC264-F5E3-461E-9526-D3B3C852B5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21D5E1-9B15-4478-8FC4-27F761D79E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00846D-34DC-4138-B3D9-52C78B72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F89114-911F-4B3E-B3DE-7055053B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0A71BD-3327-4BE3-824A-963263EAB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6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4EDEB-D3E0-426C-8C93-30E55FA0D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1BB9D5-0374-4077-83A7-ADFFF9D09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3B4F5-8B13-4E17-8954-2A74CC17D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5CE38-0AC4-4A45-B8F8-D02FCC503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249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A811C7-CC72-43F5-B1B1-F5AE35F9D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603918-EEFF-4DA0-8F38-C59478575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44226-FC3E-4837-B2C0-A2404F6D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071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25374-81B6-4281-9A8B-40E6771D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10EBF-11E6-4CA9-94F6-BDFA46EE9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EF613-00CE-41AB-8C63-CF7F758A8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6F11C-7616-4149-93BF-58D9AB73E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9EE70-F9AB-4D5C-AB0A-42F1066F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FF57A-CDBF-4ADD-B2F8-426B0A4BD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49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2CAC5-320A-4DBC-85B2-B7BF89A4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5D4B81-2D74-45D8-902B-C814EEAF9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6F0DE-844F-4914-90A1-543D626AA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C0951-8504-4E8A-B51D-5F1B00BFE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36CAE-F2D3-4017-BA9D-360C63C01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AB831A-2DB8-4A90-802F-3BB5AE5B8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082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2690-68D5-4297-AFF4-56DA7DA3A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ABE638-0B7D-4DFF-962B-2C6089480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53B08-1E29-4568-9480-CEA16856B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382B0-D280-4874-B5A7-34348B312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E4A9D-4A19-4E4E-B649-BF574EF0D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766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E97D8A-501D-4BEB-89C3-A8735BB965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04A338-B93F-4764-95AF-66246AFC1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A10A7-CD69-407E-AC4A-223D6F1DB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2BFEB-DEEA-4FFC-AD39-A7AEF5B21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1925E-C535-47F0-863E-E8314717D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27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E5EC3C-B457-44C3-B972-0F80D4A9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F8A3B-DDE6-4890-AC4E-B35D8E5D8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1AFC3-C012-4B3F-8E14-18BC7566C3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157C0-8815-4431-85A8-692AB919A94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328B-C190-4494-A2B1-3973B8179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14674-1AB0-4DCE-A9E1-F561D0396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5D8CC-BB31-4C41-9DD2-845D31D7F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14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A9D15-D32A-4027-8534-C9145EF54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59D71B-E636-4FB0-B7DA-43BDE4EC15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D91D2-CACC-442E-8089-7F5759808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10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ACC1D33-3806-421F-8046-735C80F7D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173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3E2FCB6-8296-4731-903B-8C33BEFD4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40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240EF08-4284-4308-8F41-AF1E8546A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609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27429EF-153F-4FE2-B66E-04E480ED8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56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D334195-5C68-44D1-B464-B2CAE7E00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767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97D2161-12C5-4B65-8B9A-BE5787E3D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"/>
            <a:ext cx="10134600" cy="67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322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9E7DFC3C-DABB-40C1-A1D9-549ED699A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67" y="35846"/>
            <a:ext cx="10295466" cy="678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63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E9C7834-0E06-44BA-B047-E6AD5E953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0"/>
            <a:ext cx="1020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95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Jade Hallett</dc:creator>
  <cp:lastModifiedBy>Jade Hallett</cp:lastModifiedBy>
  <cp:revision>1</cp:revision>
  <dcterms:created xsi:type="dcterms:W3CDTF">2026-09-16T14:56:23Z</dcterms:created>
  <dcterms:modified xsi:type="dcterms:W3CDTF">2026-09-16T14:57:10Z</dcterms:modified>
</cp:coreProperties>
</file>